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8"/>
  </p:notesMasterIdLst>
  <p:sldIdLst>
    <p:sldId id="258" r:id="rId2"/>
    <p:sldId id="260" r:id="rId3"/>
    <p:sldId id="282" r:id="rId4"/>
    <p:sldId id="283" r:id="rId5"/>
    <p:sldId id="284" r:id="rId6"/>
    <p:sldId id="263" r:id="rId7"/>
    <p:sldId id="280" r:id="rId8"/>
    <p:sldId id="268" r:id="rId9"/>
    <p:sldId id="285" r:id="rId10"/>
    <p:sldId id="286" r:id="rId11"/>
    <p:sldId id="272" r:id="rId12"/>
    <p:sldId id="287" r:id="rId13"/>
    <p:sldId id="275" r:id="rId14"/>
    <p:sldId id="277" r:id="rId15"/>
    <p:sldId id="288" r:id="rId16"/>
    <p:sldId id="27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15" autoAdjust="0"/>
  </p:normalViewPr>
  <p:slideViewPr>
    <p:cSldViewPr>
      <p:cViewPr>
        <p:scale>
          <a:sx n="100" d="100"/>
          <a:sy n="100" d="100"/>
        </p:scale>
        <p:origin x="-504" y="6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432C2-4E09-4EA9-B0D9-99211AC3C495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98537-5532-4B21-BD88-4E86E33383D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98537-5532-4B21-BD88-4E86E33383D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98537-5532-4B21-BD88-4E86E33383D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98537-5532-4B21-BD88-4E86E33383D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001F4E9-FF9C-483F-A924-3FC9C811F0B3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BB9FF04-DD5F-4EC4-A576-26C00786D4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wipe dir="d"/>
  </p:transition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.png" /><Relationship Id="rId4" Type="http://schemas.openxmlformats.org/officeDocument/2006/relationships/image" Target="../media/image14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gif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DURAI\Desktop\Conflict Management\Social-Change-676x46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58674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609600"/>
            <a:ext cx="4040188" cy="4776457"/>
          </a:xfrm>
        </p:spPr>
        <p:txBody>
          <a:bodyPr/>
          <a:lstStyle/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5. Social Change is again Relative to Time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6. Social Change shows a Chain-Reaction Sequence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7. Several Interdependent and Interacting Factors of Social Change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8. No one can Predict Social Change</a:t>
            </a:r>
            <a:endParaRPr lang="en-US" dirty="0"/>
          </a:p>
        </p:txBody>
      </p:sp>
      <p:pic>
        <p:nvPicPr>
          <p:cNvPr id="6146" name="Picture 2" descr="C:\Users\DURAI\Desktop\Conflict Management\GettyImages-159754158-bca902837492447b99e5bc9bdef1e2f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200400"/>
            <a:ext cx="4343400" cy="2667000"/>
          </a:xfrm>
          <a:prstGeom prst="rect">
            <a:avLst/>
          </a:prstGeom>
          <a:noFill/>
        </p:spPr>
      </p:pic>
      <p:pic>
        <p:nvPicPr>
          <p:cNvPr id="7" name="Picture 2" descr="C:\Users\DURAI\Desktop\Conflict Management\social_change_159147998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609600"/>
            <a:ext cx="4343400" cy="25146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URAI\Desktop\Conflict Management\1_k0v5D9urm08M8VS6VnXr5w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Types of Social Change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32013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79375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latin typeface="Times New Roman" pitchFamily="18" charset="0"/>
                <a:cs typeface="Times New Roman" pitchFamily="18" charset="0"/>
              </a:rPr>
            </a:b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Types of Social Change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Alternative social change</a:t>
            </a:r>
          </a:p>
          <a:p>
            <a:pPr>
              <a:buFont typeface="Wingdings" pitchFamily="2" charset="2"/>
              <a:buChar char="v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Redemptive social change</a:t>
            </a:r>
          </a:p>
          <a:p>
            <a:pPr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Reformative social change</a:t>
            </a:r>
          </a:p>
          <a:p>
            <a:pPr>
              <a:buFont typeface="Wingdings" pitchFamily="2" charset="2"/>
              <a:buChar char="v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Revolutionary social change</a:t>
            </a:r>
          </a:p>
          <a:p>
            <a:pPr>
              <a:buFont typeface="Wingdings" pitchFamily="2" charset="2"/>
              <a:buChar char="v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7170" name="Picture 2" descr="C:\Users\DURAI\Desktop\Conflict Management\driving-license-to-be-cancelled-for-3-months-for-using-mobile-phone-while-driving-in-maharashtra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219200"/>
            <a:ext cx="3581400" cy="1981200"/>
          </a:xfrm>
          <a:prstGeom prst="rect">
            <a:avLst/>
          </a:prstGeom>
          <a:noFill/>
        </p:spPr>
      </p:pic>
      <p:pic>
        <p:nvPicPr>
          <p:cNvPr id="2050" name="Picture 2" descr="C:\Users\DURAI\Desktop\Conflict Management\7.-Scrss-Working-people-arise-1917-1024x65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276600"/>
            <a:ext cx="3581400" cy="2514601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543050" y="1515269"/>
            <a:ext cx="60579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000" b="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b="0" dirty="0">
                <a:latin typeface="Times New Roman" pitchFamily="18" charset="0"/>
                <a:cs typeface="Times New Roman" pitchFamily="18" charset="0"/>
              </a:rPr>
              <a:t>A social change is typically based upon two factors - first, whom the movement is trying to change, and second, how much change a movement is advocating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URAI\Desktop\Conflict Management\header-jumbo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1481138"/>
            <a:ext cx="9144000" cy="5376862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</a:bodyPr>
          <a:lstStyle/>
          <a:p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Causes of Social Change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641350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Causes of Social Change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28600" y="1143000"/>
            <a:ext cx="4343400" cy="5715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There are few identifiable characters of social change. Some of them are as follows:</a:t>
            </a:r>
          </a:p>
          <a:p>
            <a:pPr marL="566928" indent="-457200"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 large part of change in society is caused by change in culture.</a:t>
            </a:r>
          </a:p>
          <a:p>
            <a:pPr marL="566928" indent="-457200"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New ideas and modification of old ideas in a new context bring wide scale changes in society.</a:t>
            </a:r>
          </a:p>
          <a:p>
            <a:pPr marL="566928" indent="-457200"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Demographic change is caused by an increase in birth and decline in death and migration of populations.</a:t>
            </a:r>
          </a:p>
          <a:p>
            <a:pPr marL="566928" indent="-457200"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Social change is also caused by tension and conflict</a:t>
            </a:r>
          </a:p>
          <a:p>
            <a:pPr marL="566928" indent="-457200"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bring about deliberate change in the values, norms, institutions, culture relationships and traditions of the society.</a:t>
            </a:r>
          </a:p>
          <a:p>
            <a:pPr marL="566928" indent="-457200"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66928" indent="-457200">
              <a:buAutoNum type="arabicPeriod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 descr="C:\Users\DURAI\Desktop\Conflict Management\tech-2.jpe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114800"/>
            <a:ext cx="4041775" cy="2273498"/>
          </a:xfrm>
          <a:prstGeom prst="rect">
            <a:avLst/>
          </a:prstGeom>
          <a:noFill/>
        </p:spPr>
      </p:pic>
      <p:pic>
        <p:nvPicPr>
          <p:cNvPr id="1027" name="Picture 3" descr="C:\Users\DURAI\Desktop\Conflict Management\41444020-culture-community-ideology-society-principle-concep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219200"/>
            <a:ext cx="3962400" cy="2709863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URAI\Desktop\Conflict Management\unnamed (1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>
            <a:normAutofit fontScale="90000"/>
          </a:bodyPr>
          <a:lstStyle/>
          <a:p>
            <a:pPr>
              <a:buFont typeface="Wingdings" pitchFamily="2" charset="2"/>
              <a:buChar char="v"/>
            </a:pPr>
            <a:r>
              <a:rPr lang="en-US" sz="5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itchFamily="82" charset="0"/>
              </a:rPr>
              <a:t>Thank you…</a:t>
            </a:r>
            <a:endParaRPr lang="en-US" sz="5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370027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1.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define “Social Change”</a:t>
            </a:r>
          </a:p>
          <a:p>
            <a:pPr>
              <a:buNone/>
            </a:pP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2. To enhance the concepts of human well-being and to understand Social Change and Social Problems.</a:t>
            </a:r>
          </a:p>
          <a:p>
            <a:pPr>
              <a:buNone/>
            </a:pP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3. To give the Idea of social functioning, and theoretical perspectives of  Social Change.</a:t>
            </a:r>
          </a:p>
          <a:p>
            <a:pPr>
              <a:buNone/>
            </a:pP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4. To become familiar with the Social Change in Society.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3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Learning Objectives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56515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latin typeface="Times New Roman" pitchFamily="18" charset="0"/>
                <a:cs typeface="Times New Roman" pitchFamily="18" charset="0"/>
              </a:rPr>
            </a:b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Introduction to Social Change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90600"/>
            <a:ext cx="3886200" cy="5334000"/>
          </a:xfrm>
        </p:spPr>
        <p:txBody>
          <a:bodyPr>
            <a:norm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Social change in society may be as a result of the expediency needed in providing solutions to specific social problems faced in a society.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Change is an integral part of our lives and our existence has been through stages of growth and development.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7" name="Picture 2" descr="C:\Users\DURAI\Desktop\Conflict Management\Indias-Daughter-PT-I-1200x80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143000"/>
            <a:ext cx="4114800" cy="2286000"/>
          </a:xfrm>
          <a:prstGeom prst="rect">
            <a:avLst/>
          </a:prstGeom>
          <a:noFill/>
        </p:spPr>
      </p:pic>
      <p:pic>
        <p:nvPicPr>
          <p:cNvPr id="6" name="Picture 3" descr="C:\Users\DURAI\Desktop\Conflict Management\mov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3505200"/>
            <a:ext cx="4114800" cy="22098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400" dirty="0">
                <a:latin typeface="Times New Roman" pitchFamily="18" charset="0"/>
                <a:cs typeface="Times New Roman" pitchFamily="18" charset="0"/>
              </a:rPr>
            </a:b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Understanding Social Change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5032706"/>
          </a:xfrm>
        </p:spPr>
        <p:txBody>
          <a:bodyPr>
            <a:normAutofit/>
          </a:bodyPr>
          <a:lstStyle/>
          <a:p>
            <a:pPr lvl="0">
              <a:buFont typeface="Wingdings" pitchFamily="2" charset="2"/>
              <a:buChar char="v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Social change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refers to modifications or replacements in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social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structure.</a:t>
            </a:r>
          </a:p>
          <a:p>
            <a:pPr lvl="0">
              <a:buFont typeface="Wingdings" pitchFamily="2" charset="2"/>
              <a:buChar char="v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Social change is a natural part of the process of human growth and evolution. (Human Progress ,Stone tools to Artificial Intelligence)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95801" y="1524000"/>
            <a:ext cx="4191000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C:\Users\DURAI\Desktop\Conflict Management\1_GwrtKzv9gHx5k1SDfRdAdQ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114800"/>
            <a:ext cx="4191000" cy="23622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Understanding Social Change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also talks about the existence of relationship among the people. (Rules and positions are important not individual)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Cultural symbol, social order, beliefs /values and practices are part of social change.</a:t>
            </a:r>
          </a:p>
          <a:p>
            <a:endParaRPr lang="en-US" dirty="0"/>
          </a:p>
        </p:txBody>
      </p:sp>
      <p:pic>
        <p:nvPicPr>
          <p:cNvPr id="4098" name="Picture 2" descr="C:\Users\DURAI\Desktop\Conflict Management\ch02-imagination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343399" y="1371600"/>
            <a:ext cx="4343401" cy="365760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URAI\Desktop\Conflict Management\social-structure-institution-socialization-ch-8-9-10-2-63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710239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URAI\Desktop\Conflict Management\109-1094667_transparent-monkey-cartoon-cute-monkey-hd-png-download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1481138"/>
            <a:ext cx="9144000" cy="5376862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>
            <a:noAutofit/>
          </a:bodyPr>
          <a:lstStyle/>
          <a:p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The 100th Monkey Theory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RAI\Desktop\Conflict Management\shutterstock_251596087_z4I5s3o.width-80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295400"/>
            <a:ext cx="6705600" cy="48006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Characteristics of Social Change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946150"/>
          </a:xfrm>
        </p:spPr>
        <p:txBody>
          <a:bodyPr>
            <a:noAutofit/>
          </a:bodyPr>
          <a:lstStyle/>
          <a:p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There are EIGHT essential Characteristics of Social Change 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4804106"/>
          </a:xfrm>
        </p:spPr>
        <p:txBody>
          <a:bodyPr/>
          <a:lstStyle/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1. Universality of Social Change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2. Social Change is not Uniform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3. Social Change involves Community Change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4. Nature and Speed of Social Change in Various Societies is Different</a:t>
            </a:r>
          </a:p>
          <a:p>
            <a:pPr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 descr="C:\Users\DURAI\Desktop\Conflict Management\my-blog-politics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19600" y="2057400"/>
            <a:ext cx="4419599" cy="3657599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8800" cy="65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9A576-5FB0-482E-BDD1-D6E554155FF4}"/>
              </a:ext>
            </a:extLst>
          </p:cNvPr>
          <p:cNvSpPr txBox="1"/>
          <p:nvPr/>
        </p:nvSpPr>
        <p:spPr>
          <a:xfrm>
            <a:off x="7010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Development Centre</a:t>
            </a:r>
          </a:p>
          <a:p>
            <a:r>
              <a:rPr lang="en-IN" sz="1200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SRMIST – </a:t>
            </a:r>
            <a:r>
              <a:rPr lang="en-IN" sz="1200" b="1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kattankulathur</a:t>
            </a:r>
            <a:endParaRPr lang="en-IN" sz="1200" b="1" i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wipe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840</TotalTime>
  <Words>383</Words>
  <Application>Microsoft Office PowerPoint</Application>
  <PresentationFormat>On-screen Show (4:3)</PresentationFormat>
  <Paragraphs>89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Concourse</vt:lpstr>
      <vt:lpstr>PowerPoint Presentation</vt:lpstr>
      <vt:lpstr>Learning Objectives</vt:lpstr>
      <vt:lpstr> Introduction to Social Change</vt:lpstr>
      <vt:lpstr> Understanding Social Change</vt:lpstr>
      <vt:lpstr> Understanding Social Change</vt:lpstr>
      <vt:lpstr>PowerPoint Presentation</vt:lpstr>
      <vt:lpstr> The 100th Monkey Theory</vt:lpstr>
      <vt:lpstr> Characteristics of Social Change</vt:lpstr>
      <vt:lpstr>   There are EIGHT essential Characteristics of Social Change </vt:lpstr>
      <vt:lpstr>PowerPoint Presentation</vt:lpstr>
      <vt:lpstr> Types of Social Change</vt:lpstr>
      <vt:lpstr> Types of Social Change</vt:lpstr>
      <vt:lpstr> A social change is typically based upon two factors - first, whom the movement is trying to change, and second, how much change a movement is advocating</vt:lpstr>
      <vt:lpstr>  Causes of Social Change </vt:lpstr>
      <vt:lpstr> Causes of Social Change 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DURAI</dc:creator>
  <cp:lastModifiedBy>null</cp:lastModifiedBy>
  <cp:revision>40</cp:revision>
  <dcterms:created xsi:type="dcterms:W3CDTF">2020-07-27T18:24:27Z</dcterms:created>
  <dcterms:modified xsi:type="dcterms:W3CDTF">2023-02-08T16:52:39Z</dcterms:modified>
</cp:coreProperties>
</file>